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Embedded Engineering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 Reading Deck</dc:title>
  <dc:subject>Walt Reading Deck</dc:subject>
  <dc:creator>Walt</dc:creator>
  <cp:lastModifiedBy>Walt</cp:lastModifiedBy>
  <cp:revision>1</cp:revision>
  <dcterms:created xsi:type="dcterms:W3CDTF">2026-03-18T14:06:49Z</dcterms:created>
  <dcterms:modified xsi:type="dcterms:W3CDTF">2026-03-18T14:06:49Z</dcterms:modified>
</cp:coreProperties>
</file>